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1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B8D4873-F5C9-92D5-3069-844F03C94E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E10C68B-EE4B-C23B-7D58-B4765BA77A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FEB15CF4-35BF-013F-3C5F-CAA7C1A4FE7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9AD5E437-6BB9-EC3C-0AA5-7B13C7071E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DEF91711-7D1A-4022-0918-84A3EE4A02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22872BE-FD0B-7477-999F-33404900CB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39CB2B3-9403-45A9-A538-950B3318DC2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5303DC-1CBA-61EA-A19B-0AB61E204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642DA-0648-48B3-BBC1-D859F55F5E1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1C7CC70-E9DB-DBCF-78EF-2AC0E0B7C0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A41E151-04D2-4D83-80FE-734F7ED87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7F0081-58D1-270A-B54E-07FF0CE343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39ADC-B6F8-4740-8EE5-EDEE76C8554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417D9BC-5B05-22CA-B056-D971553BA1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4A4A9E3-9235-AAA1-598E-2688025AA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AEC964-CAF9-2DD0-CBAA-0F9CDF390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24A1F-324B-4465-9CC2-52720EFD303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2EEA7A2-FEEF-5743-0D55-DD6006B96B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263A0CB-6BA0-79EC-723F-D0E3F8C4C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EE1C10-732A-10A4-BBF3-CCA3FA9346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E7533-6F0C-4E6E-B2EC-84390C02B60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5DF701C-2BE3-A545-24FE-AD8FA86799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1EB8493-D52C-53F5-03BF-B95CC16E9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B7CE08-F4EC-532A-97D3-D2E2C27F6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3325D-476D-4B59-A228-F0A33362999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BA10067-75E7-5938-56F0-CACD8E193B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4006491-A85B-74C9-CBCB-4D4C883A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F0A263-6A73-0EE5-A13A-AC4A5491E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1C917-EA81-4730-AAB9-2289CC64397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D747C5F-BCD8-A341-683A-E32DD9F913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E624972-04E4-20F9-7FAC-3E97E0650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224652-CFD2-3A88-AB2E-2EEFCC1D16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EE0F3-DFBD-41EA-AB8C-E33F0B0557B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890FCD5-CBD3-E578-C9F1-377DBA5AA2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F9CCD91-1257-89FA-11E4-38D476709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0E0A9-9904-324C-E682-41D7996176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9D498-240A-4971-BCD9-A5D35634E04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D8BABD2-B21A-FB38-5F80-93DF0EA78A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9DE817B-BB31-07EF-86A2-DCCE62CFE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AB4215-6590-F7CD-A6BE-2AF495C58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68034-5E52-4678-9AC2-7FFA65FC7B6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C797FB6-469A-7DFC-E5BE-E22CAD8351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AC3D254-08C0-2FD1-5B14-900531566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20F1E8-9EB8-A741-19CB-863656764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44DBE-F55E-49F4-BB17-C91869486AC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967E0DD-33FA-54A6-FA04-42EE4E3A86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9CD8F2B-4F83-912A-238D-64EDB3ED1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F4C6E5-7F95-0C4C-1435-31765395C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39EF9-3CC1-4D8F-9850-6D6BD46B9A4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A1D6647-A9BC-7CBD-51BB-30465E5341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D820D92-402E-EB2C-AC14-C59FF9FF3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6EB8A9-7457-A9C4-556C-97818D841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D2062-25B8-4BA1-9267-CEE054DF1D6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1043BC8-20D9-2BDD-6EAA-9D05E67F15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36B5517-C5B9-B01D-BE03-C01C8A33C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0D78D8-AF4D-4BB6-150F-2828B8B341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E6CA6-097B-4EB0-B104-CEF05D417B0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A6A0951-6742-4ED2-6C4A-906E6B5EE9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D5935BC-FBB1-C672-9744-1DF2F0476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B2DEA1-5A58-2673-040F-E2D047D3B9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9A91F-FA0A-4554-96F2-8CC5560E95B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7B788DC-09F3-BC63-FB87-81183E8C83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F561B96-F906-9F74-FABD-5B6C4406C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360765-63BD-D9D8-FD19-AB0E374F7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CAB73-D074-4D86-B79C-66E32731EB0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2DFB45F-A07A-8A50-8071-B208479CDB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92C7805-2EBA-599F-F62C-9802FA734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8BDE2D-60BE-3784-BB1B-B21A1DB7BD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16342-9E03-48F3-8781-36702D57A6E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D84850F-80B6-A284-3AE2-F5D12FFC56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FA7210E-E08B-6778-F664-2C2963728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466A841-A043-9D11-48E7-CD0C0F91DE4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A61172B-C798-9205-2BF2-46314E45956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4D9D250-73D1-4A2A-C22D-591D3EF4661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F9A62E3-9619-C39F-4A0E-5323945348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3E50F02A-9C99-B48F-E80B-43FA9F7143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DF7B00-1F28-4980-B9CD-BD4106E02F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AFC0-AA34-A4ED-A2D1-E8C2FE7F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D8A24-F498-EC14-A842-D79092790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A2155-A960-775B-272A-6C8EF5B5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D4CD6-8F0F-85FB-B66C-35F3577B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0ED7B-A478-8F52-2FE7-666A5E26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EE74D-45D9-41E9-9D23-D1BC49B6B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72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2B56A-7668-C238-E6F7-54114D5D0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99D8A-DAE8-EBD7-ABE3-A0886851F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D786D-5448-103C-C9A0-CA0B29E2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D43FF-BBAC-7E0D-346D-2A5B5E40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EC1F1-9078-EC33-4573-CF03F4DD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78B5C-ED04-4577-AC94-D9278CB3C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8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BA6C-2591-1E8C-A5EC-BF403A15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EC346-10E9-01FA-E712-C88BD0FD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2346-BB74-4F95-7888-2204B09D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47F5-E87B-8CB1-3151-C0932981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61EDF-6A90-94F2-EC74-757FE947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0FFA3-02EC-4ABE-9393-21F1122F5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78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119A4-B2F1-BC19-C5EB-6561FF0E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6F7CB-10E0-4125-9974-0D2955F27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6EB1A-9EFD-4B9E-60E2-D284039A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E86C5-097B-A56C-CEB0-7B90B6F0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7CEE0-04D7-BB20-8F6A-22E02593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A67B-80DF-4630-B5B2-BDDC82B2DF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46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6DFB-AF39-DCD1-1125-C3651908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901B8-74F2-9408-91A6-DBCB760E4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7CBC0-803C-39FD-E1D8-9E6EE598F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AE84A-22ED-48C1-6F0B-84EC2706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75AB9-E47B-D474-E6E6-C8CEBED8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EA479-4425-F527-3C52-71C237D7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8EDEB-8C2E-4EC8-968B-4AE7E76CD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52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4B73-FF9C-C9CE-D915-EE5075FCD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C3867-25ED-A5BD-D384-6DF2D72D1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FFF73-CFF6-3272-C4D9-07246BF88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C1A5C-A5F3-FEE0-FED4-27B266022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801E05-13E3-3288-A3C5-493B94384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B975C-C7B7-E047-F9D3-B50EFDC3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DEC75-046C-DF4C-11AE-FF42321F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E80969-A09B-BF69-F467-42382090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70B8F-938C-41C5-8874-F6D0EEBE6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55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39A7-03F8-72B2-FBF8-1E9EE93B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7C24A-FD98-3E45-12B1-D5AC8DE8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28141-BC01-77A0-1630-A41C48D0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BFD6C-8A47-B9DB-CB42-3A3BEAF96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6E88B-DA43-4B5F-BA1B-4A0B9DBF8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71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708B0-1111-17B6-DF49-A055F4CE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1497B-5DB7-1BD5-21BB-E9C987A4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29042-ABF2-EA1B-8664-2E0707DD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A239-E892-4FDC-B88F-1B1EACA9E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2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D5DA-767A-F0EA-5A9B-24024DD2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3EB20-394A-9BFB-62A3-B4D6BF11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AC11E-237B-E473-557D-D21708AC4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0CC8-A2EB-D3EC-078A-BC9A5C595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9471F-BDE1-7AA9-38B1-27BE4E8B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7AAAA-82C7-5B8D-BF8C-609CC420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1430-D81E-4724-8AAF-0FB12BD490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0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C0CF6-E1E1-BD7C-3FA3-604A97252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E5622-A3FF-4845-828B-35CD0E471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8EC92-C95C-E928-B1D2-D79BC0A88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073AD-182D-720E-E793-D09345BC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7D9C2-DCB0-658E-2C71-D0F9C1C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92F97-2D09-624D-A7D0-A7FC0D3A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46A0-BAFE-45D7-B5AE-7EFE38D65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64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523E862-A067-A2B9-55BD-187FB7FF7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49DEEAF-23A7-AA8C-1460-7B1FF565F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106137C-C106-F334-5BB4-779DB7C6A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1BDCCCE8-46DA-2717-0F7F-4E3713EF52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AA9A17E-5299-D20E-94E0-0D32C1BF46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0B4981D6-A1F5-49E7-8BEB-39A328D12C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4ABE6E40-3A00-9F6D-65AE-56F782F39A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r>
              <a:rPr lang="en-US" altLang="en-US"/>
              <a:t>The Netherlands, also known as Holland</a:t>
            </a:r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B5C5DAB0-6351-BD64-E73D-4751E47B5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294957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>
            <a:extLst>
              <a:ext uri="{FF2B5EF4-FFF2-40B4-BE49-F238E27FC236}">
                <a16:creationId xmlns:a16="http://schemas.microsoft.com/office/drawing/2014/main" id="{9344F78C-A5CB-00B4-A3D9-BD558BE34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46288"/>
            <a:ext cx="4953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KNOWN FOR ITS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WINDMILLS OF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 THE PAST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EF936AA-CEEA-91B6-C09E-A2AA05610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Traditional dance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EEF9A06-22E5-D31A-618E-8A7AD03D6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4D290AA2-5015-371F-E2BD-ACB81CD32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057400"/>
            <a:ext cx="3251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>
            <a:extLst>
              <a:ext uri="{FF2B5EF4-FFF2-40B4-BE49-F238E27FC236}">
                <a16:creationId xmlns:a16="http://schemas.microsoft.com/office/drawing/2014/main" id="{1BAD217F-5FBF-88C0-A1C1-457857ABB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71575"/>
            <a:ext cx="76200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>
            <a:extLst>
              <a:ext uri="{FF2B5EF4-FFF2-40B4-BE49-F238E27FC236}">
                <a16:creationId xmlns:a16="http://schemas.microsoft.com/office/drawing/2014/main" id="{BDC544AD-2FFA-4A1D-2AB5-F705A510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3350"/>
            <a:ext cx="7635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/>
              <a:t>Trenches of the polders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>
            <a:extLst>
              <a:ext uri="{FF2B5EF4-FFF2-40B4-BE49-F238E27FC236}">
                <a16:creationId xmlns:a16="http://schemas.microsoft.com/office/drawing/2014/main" id="{7AD294E7-50AC-8C6E-A236-0936D4D39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5086350" cy="305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Text Box 6">
            <a:extLst>
              <a:ext uri="{FF2B5EF4-FFF2-40B4-BE49-F238E27FC236}">
                <a16:creationId xmlns:a16="http://schemas.microsoft.com/office/drawing/2014/main" id="{D52FEBB9-CC6E-B199-D5EC-DABBB28F4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0550"/>
            <a:ext cx="8613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/>
              <a:t>Living on the polders in not just for the cows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>
            <a:extLst>
              <a:ext uri="{FF2B5EF4-FFF2-40B4-BE49-F238E27FC236}">
                <a16:creationId xmlns:a16="http://schemas.microsoft.com/office/drawing/2014/main" id="{FC72D945-8F84-5C8E-2988-753C1EF8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>
            <a:extLst>
              <a:ext uri="{FF2B5EF4-FFF2-40B4-BE49-F238E27FC236}">
                <a16:creationId xmlns:a16="http://schemas.microsoft.com/office/drawing/2014/main" id="{09272523-26DD-298F-F027-C1571D815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857750"/>
            <a:ext cx="6918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Carrying cheese wheels the traditional way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>
            <a:extLst>
              <a:ext uri="{FF2B5EF4-FFF2-40B4-BE49-F238E27FC236}">
                <a16:creationId xmlns:a16="http://schemas.microsoft.com/office/drawing/2014/main" id="{866B00EA-32CF-89CE-15E4-900567013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47788"/>
            <a:ext cx="6858000" cy="551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Text Box 6">
            <a:extLst>
              <a:ext uri="{FF2B5EF4-FFF2-40B4-BE49-F238E27FC236}">
                <a16:creationId xmlns:a16="http://schemas.microsoft.com/office/drawing/2014/main" id="{6CC04C3E-5514-6D79-B575-3A6A05C20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95300" y="133350"/>
            <a:ext cx="8801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/>
              <a:t>Netherlands, Holland: Tradition and Modern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>
            <a:extLst>
              <a:ext uri="{FF2B5EF4-FFF2-40B4-BE49-F238E27FC236}">
                <a16:creationId xmlns:a16="http://schemas.microsoft.com/office/drawing/2014/main" id="{272705C4-AA62-C360-B97F-C1066FF3C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672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>
            <a:extLst>
              <a:ext uri="{FF2B5EF4-FFF2-40B4-BE49-F238E27FC236}">
                <a16:creationId xmlns:a16="http://schemas.microsoft.com/office/drawing/2014/main" id="{704D99BD-A13E-E7A6-B52E-D23F84884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436938"/>
            <a:ext cx="5029200" cy="342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Text Box 8">
            <a:extLst>
              <a:ext uri="{FF2B5EF4-FFF2-40B4-BE49-F238E27FC236}">
                <a16:creationId xmlns:a16="http://schemas.microsoft.com/office/drawing/2014/main" id="{C733F20E-FECE-BB24-B479-C5B67405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933950"/>
            <a:ext cx="2482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Wading in the </a:t>
            </a:r>
          </a:p>
          <a:p>
            <a:r>
              <a:rPr lang="en-US" altLang="en-US" sz="2800"/>
              <a:t>North Sea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6D15DBA7-8BC6-D4D1-BB4D-3E1628000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675F91-D980-739E-8C28-5CDD012BD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E3FBB2E-D09B-C9DE-C36A-CBC99C3DF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5F1471A7-1B8C-5377-171F-9F03D4169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79500"/>
            <a:ext cx="5334000" cy="37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>
            <a:extLst>
              <a:ext uri="{FF2B5EF4-FFF2-40B4-BE49-F238E27FC236}">
                <a16:creationId xmlns:a16="http://schemas.microsoft.com/office/drawing/2014/main" id="{C9BC0803-F6D7-8F62-AE56-B1CE0A702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4941888"/>
            <a:ext cx="3462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MEDIVAL CASTLES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F0140F-1479-B337-751A-3099C101B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D61B415-E3B0-1D35-BC1D-580D65BC7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FD3ADB32-7EA2-0FD3-89E4-1A038A785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8650"/>
            <a:ext cx="6591300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>
            <a:extLst>
              <a:ext uri="{FF2B5EF4-FFF2-40B4-BE49-F238E27FC236}">
                <a16:creationId xmlns:a16="http://schemas.microsoft.com/office/drawing/2014/main" id="{B13C6CAB-52BA-7AE6-DA59-E19FC25ED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4375"/>
            <a:ext cx="961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Arial" panose="020B0604020202020204" pitchFamily="34" charset="0"/>
              </a:rPr>
              <a:t>TULIPS ARE THE NETHERLANDS NUMBER ONE FLOWER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D3AC0BE-00E4-D41E-1265-69936744D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Dutch tulips are sent all over the world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9EDDF92-61BB-B135-1BF1-211164626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44577530-C6BB-C88E-4F46-E03808D9B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891088" cy="32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F57A8C90-87DA-C771-B474-5C9FA65D7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>
            <a:extLst>
              <a:ext uri="{FF2B5EF4-FFF2-40B4-BE49-F238E27FC236}">
                <a16:creationId xmlns:a16="http://schemas.microsoft.com/office/drawing/2014/main" id="{C97DA054-0228-3749-5EFC-68F03D895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24669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3751FB1-4DA5-B3C4-1184-1B9F9C9D3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144724C-5DF0-DD68-F0EB-E3CC8C9A8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3FDD8FC9-E6BD-963D-DC02-A15003871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790575"/>
            <a:ext cx="7038975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3641339-BFAC-B02D-2B85-FC2A4E2BB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527813-C30C-5643-575A-E9E0FB5B0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B2867B61-5B85-E391-CDE6-8B8395B5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1938"/>
            <a:ext cx="8382000" cy="551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F6F8646C-EA92-A303-C2FE-2D7DC7592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5772150"/>
            <a:ext cx="702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/>
              <a:t>Traditional dress at a festival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5273D7F-5E13-CC17-444C-40CC3209C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800D12A-EF6C-ACCD-8073-CD527CE78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3C2BCE4D-0F64-88E1-067A-A71F91E60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4227513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52A0A7-BAC2-6438-B44A-A7F43D417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DC7F908-2A4C-2155-905C-15A35264F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CF598A23-C75D-0139-CC17-576BAB1F2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014663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>
            <a:extLst>
              <a:ext uri="{FF2B5EF4-FFF2-40B4-BE49-F238E27FC236}">
                <a16:creationId xmlns:a16="http://schemas.microsoft.com/office/drawing/2014/main" id="{5B80553C-263A-01BC-342A-F782CA0CF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971800"/>
            <a:ext cx="5097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TRADTIONAL WOODEN SHOES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86E5C28-5D4E-B113-15DB-8B08604F3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SHOES ARE NO LONGER FOR THE FEET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DD8856B-37D7-27A1-7AB3-16B77F836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2C662787-37B4-1E9A-DD98-FE28841DA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43100"/>
            <a:ext cx="3932238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68</TotalTime>
  <Words>149</Words>
  <Application>Microsoft Office PowerPoint</Application>
  <PresentationFormat>On-screen Show (4:3)</PresentationFormat>
  <Paragraphs>39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Textured</vt:lpstr>
      <vt:lpstr>The Netherlands, also known as Holland</vt:lpstr>
      <vt:lpstr>PowerPoint Presentation</vt:lpstr>
      <vt:lpstr>PowerPoint Presentation</vt:lpstr>
      <vt:lpstr>Dutch tulips are sent all over the world</vt:lpstr>
      <vt:lpstr>PowerPoint Presentation</vt:lpstr>
      <vt:lpstr>PowerPoint Presentation</vt:lpstr>
      <vt:lpstr>PowerPoint Presentation</vt:lpstr>
      <vt:lpstr>PowerPoint Presentation</vt:lpstr>
      <vt:lpstr>SHOES ARE NO LONGER FOR THE FEET</vt:lpstr>
      <vt:lpstr>Traditional 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Netherlands</dc:title>
  <dc:creator>Karen</dc:creator>
  <cp:lastModifiedBy>Nayan GRIFFITHS</cp:lastModifiedBy>
  <cp:revision>3</cp:revision>
  <dcterms:created xsi:type="dcterms:W3CDTF">2007-02-11T20:19:46Z</dcterms:created>
  <dcterms:modified xsi:type="dcterms:W3CDTF">2023-06-05T16:04:14Z</dcterms:modified>
</cp:coreProperties>
</file>